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200900" cy="5410200"/>
  <p:notesSz cx="7200900" cy="5410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33" d="100"/>
          <a:sy n="133" d="100"/>
        </p:scale>
        <p:origin x="1848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543" y="1677162"/>
            <a:ext cx="6126162" cy="1136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1087" y="3029712"/>
            <a:ext cx="5045075" cy="1352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362" y="1244346"/>
            <a:ext cx="3135153" cy="35707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11733" y="1244346"/>
            <a:ext cx="3135153" cy="35707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99905" y="212314"/>
            <a:ext cx="1807438" cy="511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8934" y="1475412"/>
            <a:ext cx="3934460" cy="1784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50465" y="5031486"/>
            <a:ext cx="2306320" cy="270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362" y="5031486"/>
            <a:ext cx="1657667" cy="270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9220" y="5031486"/>
            <a:ext cx="1657667" cy="270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lubfontneuve.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99"/>
              </a:lnSpc>
              <a:spcBef>
                <a:spcPts val="100"/>
              </a:spcBef>
            </a:pPr>
            <a:r>
              <a:rPr spc="-5" dirty="0"/>
              <a:t>NOM</a:t>
            </a:r>
            <a:r>
              <a:rPr spc="5" dirty="0"/>
              <a:t> </a:t>
            </a:r>
            <a:r>
              <a:rPr dirty="0"/>
              <a:t>:</a:t>
            </a:r>
            <a:r>
              <a:rPr spc="5" dirty="0"/>
              <a:t> </a:t>
            </a:r>
            <a:r>
              <a:rPr dirty="0"/>
              <a:t>……………………………………………………………………………………………… </a:t>
            </a:r>
            <a:r>
              <a:rPr spc="-235" dirty="0"/>
              <a:t> </a:t>
            </a:r>
            <a:r>
              <a:rPr dirty="0"/>
              <a:t>Prénom : ………………………………………………………………………………………... </a:t>
            </a:r>
            <a:r>
              <a:rPr spc="5" dirty="0"/>
              <a:t> </a:t>
            </a:r>
            <a:r>
              <a:rPr spc="-5" dirty="0"/>
              <a:t>Date</a:t>
            </a:r>
            <a:r>
              <a:rPr spc="10" dirty="0"/>
              <a:t> </a:t>
            </a:r>
            <a:r>
              <a:rPr spc="-5" dirty="0"/>
              <a:t>de</a:t>
            </a:r>
            <a:r>
              <a:rPr spc="10" dirty="0"/>
              <a:t> </a:t>
            </a:r>
            <a:r>
              <a:rPr spc="-5" dirty="0"/>
              <a:t>Naissance</a:t>
            </a:r>
            <a:r>
              <a:rPr dirty="0"/>
              <a:t> : ………………………………………………………………………… </a:t>
            </a:r>
            <a:r>
              <a:rPr spc="5" dirty="0"/>
              <a:t> </a:t>
            </a:r>
            <a:r>
              <a:rPr spc="-5" dirty="0"/>
              <a:t>Adresse</a:t>
            </a:r>
            <a:r>
              <a:rPr spc="10" dirty="0"/>
              <a:t> </a:t>
            </a:r>
            <a:r>
              <a:rPr dirty="0"/>
              <a:t>: ………………………………………………………………………………………… </a:t>
            </a:r>
            <a:r>
              <a:rPr spc="5" dirty="0"/>
              <a:t> </a:t>
            </a:r>
            <a:r>
              <a:rPr spc="-30" dirty="0"/>
              <a:t>Tel</a:t>
            </a:r>
            <a:r>
              <a:rPr spc="-5" dirty="0"/>
              <a:t> </a:t>
            </a:r>
            <a:r>
              <a:rPr spc="-15" dirty="0"/>
              <a:t>fixe</a:t>
            </a:r>
            <a:r>
              <a:rPr spc="15" dirty="0"/>
              <a:t> </a:t>
            </a:r>
            <a:r>
              <a:rPr dirty="0"/>
              <a:t>: …………………………………………………………………………………………. </a:t>
            </a:r>
            <a:r>
              <a:rPr spc="5" dirty="0"/>
              <a:t> </a:t>
            </a:r>
            <a:r>
              <a:rPr spc="-30" dirty="0"/>
              <a:t>Tel</a:t>
            </a:r>
            <a:r>
              <a:rPr spc="-5" dirty="0"/>
              <a:t> portable</a:t>
            </a:r>
            <a:r>
              <a:rPr dirty="0"/>
              <a:t> </a:t>
            </a:r>
            <a:r>
              <a:rPr spc="-5" dirty="0"/>
              <a:t>parents</a:t>
            </a:r>
            <a:r>
              <a:rPr spc="5" dirty="0"/>
              <a:t> </a:t>
            </a:r>
            <a:r>
              <a:rPr dirty="0"/>
              <a:t>………………………………………………………………………… </a:t>
            </a:r>
            <a:r>
              <a:rPr spc="5" dirty="0"/>
              <a:t> </a:t>
            </a:r>
            <a:r>
              <a:rPr spc="-5" dirty="0"/>
              <a:t>Email parents </a:t>
            </a:r>
            <a:r>
              <a:rPr dirty="0"/>
              <a:t>: ……………………………………………………………………………… </a:t>
            </a:r>
            <a:r>
              <a:rPr spc="5" dirty="0"/>
              <a:t> </a:t>
            </a:r>
            <a:r>
              <a:rPr spc="-5" dirty="0"/>
              <a:t>Etablissement</a:t>
            </a:r>
            <a:r>
              <a:rPr spc="-10" dirty="0"/>
              <a:t> </a:t>
            </a:r>
            <a:r>
              <a:rPr spc="-5" dirty="0"/>
              <a:t>fréquenté</a:t>
            </a:r>
            <a:r>
              <a:rPr dirty="0"/>
              <a:t> : …………………………………………………………… </a:t>
            </a:r>
            <a:r>
              <a:rPr spc="5" dirty="0"/>
              <a:t> </a:t>
            </a:r>
            <a:r>
              <a:rPr spc="-5" dirty="0"/>
              <a:t>Classe</a:t>
            </a:r>
            <a:r>
              <a:rPr spc="10" dirty="0"/>
              <a:t> </a:t>
            </a:r>
            <a:r>
              <a:rPr dirty="0"/>
              <a:t>:</a:t>
            </a:r>
            <a:r>
              <a:rPr spc="5" dirty="0"/>
              <a:t> </a:t>
            </a:r>
            <a:r>
              <a:rPr dirty="0"/>
              <a:t>……………………………………………………………………………………………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69295" y="1503637"/>
            <a:ext cx="1440815" cy="974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6540" indent="-244475">
              <a:lnSpc>
                <a:spcPct val="100000"/>
              </a:lnSpc>
              <a:spcBef>
                <a:spcPts val="100"/>
              </a:spcBef>
              <a:buChar char="□"/>
              <a:tabLst>
                <a:tab pos="256540" algn="l"/>
                <a:tab pos="257175" algn="l"/>
              </a:tabLst>
            </a:pPr>
            <a:r>
              <a:rPr sz="1100" dirty="0">
                <a:latin typeface="Calibri"/>
                <a:cs typeface="Calibri"/>
              </a:rPr>
              <a:t>CM1-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CM2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Versailles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Char char="□"/>
            </a:pPr>
            <a:endParaRPr sz="1400">
              <a:latin typeface="Calibri"/>
              <a:cs typeface="Calibri"/>
            </a:endParaRPr>
          </a:p>
          <a:p>
            <a:pPr marL="256540" indent="-244475">
              <a:lnSpc>
                <a:spcPct val="100000"/>
              </a:lnSpc>
              <a:buChar char="□"/>
              <a:tabLst>
                <a:tab pos="256540" algn="l"/>
                <a:tab pos="257175" algn="l"/>
              </a:tabLst>
            </a:pPr>
            <a:r>
              <a:rPr sz="1100" dirty="0">
                <a:latin typeface="Calibri"/>
                <a:cs typeface="Calibri"/>
              </a:rPr>
              <a:t>6ème-5ème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libri"/>
              <a:buChar char="□"/>
            </a:pPr>
            <a:endParaRPr sz="1400">
              <a:latin typeface="Calibri"/>
              <a:cs typeface="Calibri"/>
            </a:endParaRPr>
          </a:p>
          <a:p>
            <a:pPr marL="274955" indent="-244475">
              <a:lnSpc>
                <a:spcPct val="100000"/>
              </a:lnSpc>
              <a:buChar char="□"/>
              <a:tabLst>
                <a:tab pos="274955" algn="l"/>
                <a:tab pos="275590" algn="l"/>
              </a:tabLst>
            </a:pPr>
            <a:r>
              <a:rPr sz="1100" dirty="0">
                <a:latin typeface="Calibri"/>
                <a:cs typeface="Calibri"/>
              </a:rPr>
              <a:t>4ème-3ème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8934" y="3234706"/>
            <a:ext cx="6245225" cy="1869743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spc="-5" dirty="0">
                <a:latin typeface="Calibri"/>
                <a:cs typeface="Calibri"/>
              </a:rPr>
              <a:t>S’inscrit pour </a:t>
            </a:r>
            <a:r>
              <a:rPr sz="1100" spc="-15" dirty="0" err="1">
                <a:latin typeface="Calibri"/>
                <a:cs typeface="Calibri"/>
              </a:rPr>
              <a:t>l’année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</a:t>
            </a:r>
            <a:r>
              <a:rPr lang="fr-FR" sz="1100" dirty="0">
                <a:latin typeface="Calibri"/>
                <a:cs typeface="Calibri"/>
              </a:rPr>
              <a:t>22-2023 et règlera 210 euros le jour de la rentrée du Club (chèque à l’ordre de l’ACEF).                      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  <a:spcBef>
                <a:spcPts val="220"/>
              </a:spcBef>
            </a:pPr>
            <a:r>
              <a:rPr sz="1100" spc="-5" dirty="0">
                <a:latin typeface="Calibri"/>
                <a:cs typeface="Calibri"/>
              </a:rPr>
              <a:t>Je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soussigné(e)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……………………………………………………………………….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autorise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fille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participer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aux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sorties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organisées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par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le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club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l’Orangerie.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J’autorise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les </a:t>
            </a:r>
            <a:r>
              <a:rPr sz="1100" spc="-5" dirty="0">
                <a:latin typeface="Calibri"/>
                <a:cs typeface="Calibri"/>
              </a:rPr>
              <a:t>responsables</a:t>
            </a:r>
            <a:r>
              <a:rPr sz="1100" dirty="0">
                <a:latin typeface="Calibri"/>
                <a:cs typeface="Calibri"/>
              </a:rPr>
              <a:t> du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club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à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prendre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les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mesures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nécessaires</a:t>
            </a:r>
            <a:r>
              <a:rPr sz="1100" dirty="0">
                <a:latin typeface="Calibri"/>
                <a:cs typeface="Calibri"/>
              </a:rPr>
              <a:t> en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d’urgence.</a:t>
            </a:r>
            <a:endParaRPr sz="1100" dirty="0">
              <a:latin typeface="Calibri"/>
              <a:cs typeface="Calibri"/>
            </a:endParaRPr>
          </a:p>
          <a:p>
            <a:pPr marL="12700" marR="950594">
              <a:lnSpc>
                <a:spcPct val="100000"/>
              </a:lnSpc>
              <a:spcBef>
                <a:spcPts val="225"/>
              </a:spcBef>
            </a:pPr>
            <a:r>
              <a:rPr sz="1100" b="1" dirty="0">
                <a:latin typeface="Calibri"/>
                <a:cs typeface="Calibri"/>
              </a:rPr>
              <a:t>Des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week-end</a:t>
            </a:r>
            <a:r>
              <a:rPr sz="1100" b="1" spc="-5" dirty="0">
                <a:latin typeface="Calibri"/>
                <a:cs typeface="Calibri"/>
              </a:rPr>
              <a:t> et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des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camps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sont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organisés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par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le </a:t>
            </a:r>
            <a:r>
              <a:rPr sz="1100" b="1" spc="-5" dirty="0">
                <a:latin typeface="Calibri"/>
                <a:cs typeface="Calibri"/>
              </a:rPr>
              <a:t>Club </a:t>
            </a:r>
            <a:r>
              <a:rPr sz="1100" b="1" spc="-10" dirty="0">
                <a:latin typeface="Calibri"/>
                <a:cs typeface="Calibri"/>
              </a:rPr>
              <a:t>Fontneuve,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pour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connaitre </a:t>
            </a:r>
            <a:r>
              <a:rPr sz="1100" b="1" dirty="0">
                <a:latin typeface="Calibri"/>
                <a:cs typeface="Calibri"/>
              </a:rPr>
              <a:t>les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dates: </a:t>
            </a:r>
            <a:r>
              <a:rPr sz="1100" b="1" spc="-235" dirty="0">
                <a:latin typeface="Calibri"/>
                <a:cs typeface="Calibri"/>
              </a:rPr>
              <a:t> </a:t>
            </a:r>
            <a:r>
              <a:rPr sz="11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http://clubfontneuve.fr/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r>
              <a:rPr lang="fr-FR" sz="1400" dirty="0">
                <a:latin typeface="Calibri"/>
                <a:cs typeface="Calibri"/>
              </a:rPr>
              <a:t>                                                                                                          </a:t>
            </a:r>
            <a:r>
              <a:rPr lang="fr-FR" sz="1000" dirty="0">
                <a:latin typeface="Calibri"/>
                <a:cs typeface="Calibri"/>
              </a:rPr>
              <a:t>Signature:</a:t>
            </a:r>
            <a:endParaRPr sz="1000" dirty="0">
              <a:latin typeface="Calibri"/>
              <a:cs typeface="Calibri"/>
            </a:endParaRPr>
          </a:p>
          <a:p>
            <a:pPr marL="283210" indent="-269875">
              <a:lnSpc>
                <a:spcPct val="100000"/>
              </a:lnSpc>
              <a:buFont typeface="Wingdings"/>
              <a:buChar char=""/>
              <a:tabLst>
                <a:tab pos="283210" algn="l"/>
                <a:tab pos="283845" algn="l"/>
              </a:tabLst>
            </a:pPr>
            <a:r>
              <a:rPr sz="1100" spc="-5" dirty="0">
                <a:latin typeface="Calibri"/>
                <a:cs typeface="Calibri"/>
              </a:rPr>
              <a:t>Je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n’autorise</a:t>
            </a:r>
            <a:r>
              <a:rPr sz="1100" dirty="0">
                <a:latin typeface="Calibri"/>
                <a:cs typeface="Calibri"/>
              </a:rPr>
              <a:t> pas</a:t>
            </a:r>
            <a:r>
              <a:rPr sz="1100" spc="-5" dirty="0">
                <a:latin typeface="Calibri"/>
                <a:cs typeface="Calibri"/>
              </a:rPr>
              <a:t> la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publication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photo </a:t>
            </a:r>
            <a:r>
              <a:rPr sz="1100" dirty="0">
                <a:latin typeface="Calibri"/>
                <a:cs typeface="Calibri"/>
              </a:rPr>
              <a:t>de ma </a:t>
            </a:r>
            <a:r>
              <a:rPr sz="1100" spc="-5" dirty="0">
                <a:latin typeface="Calibri"/>
                <a:cs typeface="Calibri"/>
              </a:rPr>
              <a:t>fille</a:t>
            </a:r>
            <a:endParaRPr sz="1100" dirty="0">
              <a:latin typeface="Calibri"/>
              <a:cs typeface="Calibri"/>
            </a:endParaRPr>
          </a:p>
          <a:p>
            <a:pPr marL="283210" indent="-269875">
              <a:lnSpc>
                <a:spcPct val="100000"/>
              </a:lnSpc>
              <a:spcBef>
                <a:spcPts val="220"/>
              </a:spcBef>
              <a:buFont typeface="Wingdings"/>
              <a:buChar char=""/>
              <a:tabLst>
                <a:tab pos="283210" algn="l"/>
                <a:tab pos="283845" algn="l"/>
              </a:tabLst>
            </a:pPr>
            <a:r>
              <a:rPr sz="1100" spc="-5" dirty="0">
                <a:latin typeface="Calibri"/>
                <a:cs typeface="Calibri"/>
              </a:rPr>
              <a:t>Je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n’autorise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pas</a:t>
            </a:r>
            <a:r>
              <a:rPr sz="1100" spc="-5" dirty="0">
                <a:latin typeface="Calibri"/>
                <a:cs typeface="Calibri"/>
              </a:rPr>
              <a:t> la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diffusion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coordonnées</a:t>
            </a:r>
            <a:r>
              <a:rPr sz="1100" dirty="0">
                <a:latin typeface="Calibri"/>
                <a:cs typeface="Calibri"/>
              </a:rPr>
              <a:t> aux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parents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filles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participant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aux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mêmes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activités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99905" y="212314"/>
            <a:ext cx="1650364" cy="7084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14"/>
              </a:lnSpc>
              <a:spcBef>
                <a:spcPts val="95"/>
              </a:spcBef>
            </a:pPr>
            <a:r>
              <a:rPr sz="900" b="1" spc="-5" dirty="0">
                <a:solidFill>
                  <a:schemeClr val="accent6">
                    <a:lumMod val="75000"/>
                  </a:schemeClr>
                </a:solidFill>
              </a:rPr>
              <a:t>Fiche</a:t>
            </a:r>
            <a:r>
              <a:rPr sz="900" b="1" spc="-45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900" b="1" spc="-5" dirty="0" err="1">
                <a:solidFill>
                  <a:schemeClr val="accent6">
                    <a:lumMod val="75000"/>
                  </a:schemeClr>
                </a:solidFill>
              </a:rPr>
              <a:t>d’inscription</a:t>
            </a:r>
            <a:r>
              <a:rPr lang="fr-FR" sz="900" b="1" spc="-5" dirty="0">
                <a:solidFill>
                  <a:schemeClr val="accent6">
                    <a:lumMod val="75000"/>
                  </a:schemeClr>
                </a:solidFill>
              </a:rPr>
              <a:t> 2022-2023 </a:t>
            </a:r>
            <a:r>
              <a:rPr lang="fr-FR" sz="900" spc="-5" dirty="0">
                <a:solidFill>
                  <a:schemeClr val="accent6">
                    <a:lumMod val="75000"/>
                  </a:schemeClr>
                </a:solidFill>
              </a:rPr>
              <a:t>à</a:t>
            </a:r>
            <a:r>
              <a:rPr lang="fr-FR" sz="1100" spc="-5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900" spc="-5" dirty="0">
                <a:solidFill>
                  <a:schemeClr val="accent6">
                    <a:lumMod val="75000"/>
                  </a:schemeClr>
                </a:solidFill>
              </a:rPr>
              <a:t>envoyer par mail avant le 7/09 à: emmafayol78@gmail.com</a:t>
            </a:r>
            <a:endParaRPr sz="900" spc="-5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164</Words>
  <Application>Microsoft Macintosh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Fiche d’inscription 2022-2023 à envoyer par mail avant le 7/09 à: emmafayol78@gmail.com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Atlantique 2015</dc:creator>
  <cp:lastModifiedBy>Microsoft Office User</cp:lastModifiedBy>
  <cp:revision>5</cp:revision>
  <dcterms:created xsi:type="dcterms:W3CDTF">2021-06-07T14:04:15Z</dcterms:created>
  <dcterms:modified xsi:type="dcterms:W3CDTF">2022-08-17T11:04:49Z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2020-09-15T00:00:00Z</vt:filetime>
  </property>
  <property fmtid="{D5CDD505-2E9C-101B-9397-08002B2CF9AE}" pid="3" name="Creator">
    <vt:lpwstr>Impress</vt:lpwstr>
  </property>
  <property fmtid="{D5CDD505-2E9C-101B-9397-08002B2CF9AE}" pid="4" name="LastSaved">
    <vt:filetime>2020-09-15T00:00:00Z</vt:filetime>
  </property>
</Properties>
</file>